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</p:sldIdLst>
  <p:sldSz cx="9906000" cy="6858000" type="A4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15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99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70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52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36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99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21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32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76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24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55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75A8-C5FD-4E3C-81B4-0FCC66D089F9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19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/>
          <p:cNvGrpSpPr/>
          <p:nvPr/>
        </p:nvGrpSpPr>
        <p:grpSpPr>
          <a:xfrm>
            <a:off x="2590338" y="3304947"/>
            <a:ext cx="2914973" cy="3531261"/>
            <a:chOff x="2030529" y="3029344"/>
            <a:chExt cx="3499030" cy="3744997"/>
          </a:xfrm>
        </p:grpSpPr>
        <p:grpSp>
          <p:nvGrpSpPr>
            <p:cNvPr id="55" name="그룹 54"/>
            <p:cNvGrpSpPr/>
            <p:nvPr/>
          </p:nvGrpSpPr>
          <p:grpSpPr>
            <a:xfrm>
              <a:off x="2371389" y="3029344"/>
              <a:ext cx="2053257" cy="3721326"/>
              <a:chOff x="3537570" y="344495"/>
              <a:chExt cx="2670092" cy="4885899"/>
            </a:xfrm>
          </p:grpSpPr>
          <p:pic>
            <p:nvPicPr>
              <p:cNvPr id="56" name="그림 5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950" b="7130"/>
              <a:stretch/>
            </p:blipFill>
            <p:spPr>
              <a:xfrm>
                <a:off x="3537570" y="344495"/>
                <a:ext cx="2670092" cy="4885899"/>
              </a:xfrm>
              <a:prstGeom prst="rect">
                <a:avLst/>
              </a:prstGeom>
              <a:noFill/>
              <a:ln w="19050">
                <a:noFill/>
              </a:ln>
            </p:spPr>
          </p:pic>
          <p:sp>
            <p:nvSpPr>
              <p:cNvPr id="57" name="직사각형 56"/>
              <p:cNvSpPr/>
              <p:nvPr/>
            </p:nvSpPr>
            <p:spPr>
              <a:xfrm>
                <a:off x="4398214" y="2901483"/>
                <a:ext cx="1120348" cy="29226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70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01012345678</a:t>
                </a:r>
                <a:endParaRPr lang="ko-KR" altLang="en-US" sz="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3707288" y="2041104"/>
                <a:ext cx="558000" cy="20176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46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59" name="그림 5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363" t="67133" r="4944" b="27832"/>
              <a:stretch/>
            </p:blipFill>
            <p:spPr>
              <a:xfrm>
                <a:off x="5598193" y="2888220"/>
                <a:ext cx="475963" cy="295424"/>
              </a:xfrm>
              <a:prstGeom prst="rect">
                <a:avLst/>
              </a:prstGeom>
              <a:ln w="19050">
                <a:solidFill>
                  <a:srgbClr val="FF0000"/>
                </a:solidFill>
              </a:ln>
            </p:spPr>
          </p:pic>
          <p:sp>
            <p:nvSpPr>
              <p:cNvPr id="60" name="직사각형 59"/>
              <p:cNvSpPr/>
              <p:nvPr/>
            </p:nvSpPr>
            <p:spPr>
              <a:xfrm>
                <a:off x="3608942" y="4129934"/>
                <a:ext cx="1325805" cy="23428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310811" y="2002912"/>
                <a:ext cx="769010" cy="30461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46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2180534" y="4248632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461342" y="4240418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446219" y="4968391"/>
              <a:ext cx="550345" cy="2373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171310" y="4915206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958145" y="4706671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847086" y="4702558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33696" y="5900359"/>
              <a:ext cx="1995863" cy="22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문자로 전송된 숫자 </a:t>
              </a:r>
              <a:r>
                <a:rPr lang="en-US" altLang="ko-KR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r>
                <a:rPr lang="ko-KR" altLang="en-US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자리 입력 </a:t>
              </a:r>
              <a:endParaRPr lang="ko-KR" altLang="en-US" sz="800" u="sng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161772" y="5831502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320764" y="6441099"/>
              <a:ext cx="2160000" cy="33324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30529" y="6447447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7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6" name="오른쪽 화살표 75"/>
            <p:cNvSpPr/>
            <p:nvPr/>
          </p:nvSpPr>
          <p:spPr>
            <a:xfrm>
              <a:off x="3441781" y="5928681"/>
              <a:ext cx="151806" cy="14681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 b="7051"/>
          <a:stretch/>
        </p:blipFill>
        <p:spPr>
          <a:xfrm>
            <a:off x="86941" y="362497"/>
            <a:ext cx="1506514" cy="2667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75" b="6776"/>
          <a:stretch/>
        </p:blipFill>
        <p:spPr>
          <a:xfrm>
            <a:off x="1846817" y="406929"/>
            <a:ext cx="1269589" cy="24097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1" b="7555"/>
          <a:stretch/>
        </p:blipFill>
        <p:spPr>
          <a:xfrm>
            <a:off x="3286839" y="494363"/>
            <a:ext cx="1371525" cy="237830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1830708" y="2615338"/>
            <a:ext cx="1286092" cy="234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3394361" y="840411"/>
            <a:ext cx="179272" cy="18402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52674" y="667600"/>
            <a:ext cx="373735" cy="2130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48679" y="384069"/>
            <a:ext cx="373735" cy="2130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" b="6009"/>
          <a:stretch/>
        </p:blipFill>
        <p:spPr>
          <a:xfrm>
            <a:off x="460670" y="3535383"/>
            <a:ext cx="1714860" cy="3189424"/>
          </a:xfrm>
          <a:prstGeom prst="rect">
            <a:avLst/>
          </a:prstGeom>
        </p:spPr>
      </p:pic>
      <p:sp>
        <p:nvSpPr>
          <p:cNvPr id="62" name="직사각형 61"/>
          <p:cNvSpPr/>
          <p:nvPr/>
        </p:nvSpPr>
        <p:spPr>
          <a:xfrm>
            <a:off x="565158" y="4171645"/>
            <a:ext cx="921977" cy="234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5248268" y="658075"/>
            <a:ext cx="4582783" cy="2160002"/>
            <a:chOff x="5095587" y="437770"/>
            <a:chExt cx="4772367" cy="2255907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378"/>
            <a:stretch/>
          </p:blipFill>
          <p:spPr>
            <a:xfrm>
              <a:off x="5095587" y="437771"/>
              <a:ext cx="1224842" cy="225590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078"/>
            <a:stretch/>
          </p:blipFill>
          <p:spPr>
            <a:xfrm>
              <a:off x="6226908" y="437772"/>
              <a:ext cx="1220759" cy="225590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6780"/>
            <a:stretch/>
          </p:blipFill>
          <p:spPr>
            <a:xfrm>
              <a:off x="7431715" y="437770"/>
              <a:ext cx="1216704" cy="225590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378"/>
            <a:stretch/>
          </p:blipFill>
          <p:spPr>
            <a:xfrm>
              <a:off x="8643112" y="437771"/>
              <a:ext cx="1224842" cy="2255905"/>
            </a:xfrm>
            <a:prstGeom prst="rect">
              <a:avLst/>
            </a:prstGeom>
          </p:spPr>
        </p:pic>
        <p:sp>
          <p:nvSpPr>
            <p:cNvPr id="34" name="타원 33"/>
            <p:cNvSpPr/>
            <p:nvPr/>
          </p:nvSpPr>
          <p:spPr>
            <a:xfrm>
              <a:off x="5968950" y="1715667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7102425" y="1725192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8" name="타원 77"/>
            <p:cNvSpPr/>
            <p:nvPr/>
          </p:nvSpPr>
          <p:spPr>
            <a:xfrm>
              <a:off x="8292262" y="1734717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9" name="타원 78"/>
            <p:cNvSpPr/>
            <p:nvPr/>
          </p:nvSpPr>
          <p:spPr>
            <a:xfrm>
              <a:off x="9520987" y="1734717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5640229" y="3494967"/>
            <a:ext cx="1782000" cy="3276000"/>
            <a:chOff x="776760" y="5861153"/>
            <a:chExt cx="1653686" cy="3040540"/>
          </a:xfrm>
        </p:grpSpPr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9" b="6955"/>
            <a:stretch/>
          </p:blipFill>
          <p:spPr>
            <a:xfrm>
              <a:off x="776760" y="5861153"/>
              <a:ext cx="1653686" cy="3040540"/>
            </a:xfrm>
            <a:prstGeom prst="rect">
              <a:avLst/>
            </a:prstGeom>
          </p:spPr>
        </p:pic>
        <p:sp>
          <p:nvSpPr>
            <p:cNvPr id="82" name="직사각형 81"/>
            <p:cNvSpPr/>
            <p:nvPr/>
          </p:nvSpPr>
          <p:spPr>
            <a:xfrm>
              <a:off x="916302" y="6706367"/>
              <a:ext cx="1362008" cy="2673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5" b="7308"/>
          <a:stretch/>
        </p:blipFill>
        <p:spPr>
          <a:xfrm>
            <a:off x="7914611" y="3419712"/>
            <a:ext cx="1782000" cy="3278688"/>
          </a:xfrm>
          <a:prstGeom prst="rect">
            <a:avLst/>
          </a:prstGeom>
        </p:spPr>
      </p:pic>
      <p:sp>
        <p:nvSpPr>
          <p:cNvPr id="87" name="오른쪽 화살표 86"/>
          <p:cNvSpPr/>
          <p:nvPr/>
        </p:nvSpPr>
        <p:spPr>
          <a:xfrm>
            <a:off x="1524244" y="1391305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8" name="오른쪽 화살표 87"/>
          <p:cNvSpPr/>
          <p:nvPr/>
        </p:nvSpPr>
        <p:spPr>
          <a:xfrm>
            <a:off x="2948545" y="139130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9" name="오른쪽 화살표 88"/>
          <p:cNvSpPr/>
          <p:nvPr/>
        </p:nvSpPr>
        <p:spPr>
          <a:xfrm>
            <a:off x="4655080" y="139130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0" name="오른쪽 화살표 89"/>
          <p:cNvSpPr/>
          <p:nvPr/>
        </p:nvSpPr>
        <p:spPr>
          <a:xfrm>
            <a:off x="16781" y="4705105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4" name="오른쪽 화살표 93"/>
          <p:cNvSpPr/>
          <p:nvPr/>
        </p:nvSpPr>
        <p:spPr>
          <a:xfrm>
            <a:off x="2305633" y="4714748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5" name="오른쪽 화살표 94"/>
          <p:cNvSpPr/>
          <p:nvPr/>
        </p:nvSpPr>
        <p:spPr>
          <a:xfrm>
            <a:off x="5012713" y="4714749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6" name="오른쪽 화살표 95"/>
          <p:cNvSpPr/>
          <p:nvPr/>
        </p:nvSpPr>
        <p:spPr>
          <a:xfrm>
            <a:off x="7510679" y="470474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-19962" y="3041428"/>
            <a:ext cx="2709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Play 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스토어 </a:t>
            </a:r>
            <a:r>
              <a:rPr lang="ko-KR" altLang="en-US" sz="11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앱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[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착한 페이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검색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설치 </a:t>
            </a:r>
            <a:endParaRPr lang="en-US" altLang="ko-KR" sz="1100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9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아이폰의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경우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app store </a:t>
            </a:r>
            <a:r>
              <a:rPr lang="ko-KR" altLang="en-US" sz="9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앱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이용</a:t>
            </a:r>
            <a:endParaRPr lang="en-US" altLang="ko-KR" sz="9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37526" y="2868348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권한 모두 승인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253735" y="35671"/>
            <a:ext cx="3147015" cy="338554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공주 페이 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가맹점</a:t>
            </a:r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등록 방법 순서</a:t>
            </a:r>
            <a:endParaRPr lang="ko-KR" altLang="en-US" sz="16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1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47"/>
          <p:cNvSpPr/>
          <p:nvPr/>
        </p:nvSpPr>
        <p:spPr>
          <a:xfrm>
            <a:off x="333375" y="3019425"/>
            <a:ext cx="4171152" cy="3762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" b="6717"/>
          <a:stretch/>
        </p:blipFill>
        <p:spPr>
          <a:xfrm>
            <a:off x="157586" y="223204"/>
            <a:ext cx="1413967" cy="262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" b="6388"/>
          <a:stretch/>
        </p:blipFill>
        <p:spPr>
          <a:xfrm>
            <a:off x="2110657" y="231008"/>
            <a:ext cx="1412606" cy="262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" b="7162"/>
          <a:stretch/>
        </p:blipFill>
        <p:spPr>
          <a:xfrm>
            <a:off x="4062367" y="223204"/>
            <a:ext cx="1428261" cy="262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" b="6905"/>
          <a:stretch/>
        </p:blipFill>
        <p:spPr>
          <a:xfrm>
            <a:off x="6029732" y="223204"/>
            <a:ext cx="1424170" cy="26280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741817" y="1714499"/>
            <a:ext cx="563858" cy="2772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84499" y="231008"/>
            <a:ext cx="739835" cy="24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 b="1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2099567" y="204809"/>
            <a:ext cx="288000" cy="28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1294121" y="223204"/>
            <a:ext cx="288000" cy="28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오른쪽 화살표 9"/>
          <p:cNvSpPr/>
          <p:nvPr/>
        </p:nvSpPr>
        <p:spPr>
          <a:xfrm>
            <a:off x="1600096" y="1442451"/>
            <a:ext cx="507178" cy="41301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" b="6389"/>
          <a:stretch/>
        </p:blipFill>
        <p:spPr>
          <a:xfrm>
            <a:off x="7993006" y="184677"/>
            <a:ext cx="1410351" cy="2628000"/>
          </a:xfrm>
          <a:prstGeom prst="rect">
            <a:avLst/>
          </a:prstGeom>
        </p:spPr>
      </p:pic>
      <p:grpSp>
        <p:nvGrpSpPr>
          <p:cNvPr id="39" name="그룹 38"/>
          <p:cNvGrpSpPr/>
          <p:nvPr/>
        </p:nvGrpSpPr>
        <p:grpSpPr>
          <a:xfrm>
            <a:off x="508621" y="3152776"/>
            <a:ext cx="3987589" cy="3536278"/>
            <a:chOff x="2986850" y="3175244"/>
            <a:chExt cx="3718359" cy="3358511"/>
          </a:xfrm>
        </p:grpSpPr>
        <p:grpSp>
          <p:nvGrpSpPr>
            <p:cNvPr id="18" name="그룹 17"/>
            <p:cNvGrpSpPr/>
            <p:nvPr/>
          </p:nvGrpSpPr>
          <p:grpSpPr>
            <a:xfrm>
              <a:off x="2986850" y="3175244"/>
              <a:ext cx="3518725" cy="3358511"/>
              <a:chOff x="2527892" y="3593350"/>
              <a:chExt cx="4176441" cy="3907248"/>
            </a:xfrm>
          </p:grpSpPr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60" b="22748"/>
              <a:stretch/>
            </p:blipFill>
            <p:spPr>
              <a:xfrm>
                <a:off x="2527892" y="3593350"/>
                <a:ext cx="2041134" cy="3907248"/>
              </a:xfrm>
              <a:prstGeom prst="rect">
                <a:avLst/>
              </a:prstGeom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2959894" y="4665195"/>
                <a:ext cx="1183970" cy="119062"/>
              </a:xfrm>
              <a:prstGeom prst="rect">
                <a:avLst/>
              </a:prstGeom>
              <a:solidFill>
                <a:srgbClr val="F5F6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700" b="1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010-1234-5678</a:t>
                </a:r>
                <a:endParaRPr lang="ko-KR" altLang="en-US" sz="700" b="1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3123687" y="4484358"/>
                <a:ext cx="547164" cy="86178"/>
              </a:xfrm>
              <a:prstGeom prst="rect">
                <a:avLst/>
              </a:prstGeom>
              <a:solidFill>
                <a:srgbClr val="F5F6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b="1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홍길동</a:t>
                </a:r>
                <a:endParaRPr lang="ko-KR" altLang="en-US" sz="600" b="1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647950" y="6017556"/>
                <a:ext cx="623888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3" name="오른쪽 화살표 22"/>
              <p:cNvSpPr/>
              <p:nvPr/>
            </p:nvSpPr>
            <p:spPr>
              <a:xfrm>
                <a:off x="3527897" y="6063251"/>
                <a:ext cx="447280" cy="8096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4038166" y="6012791"/>
                <a:ext cx="386201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2643187" y="6527143"/>
                <a:ext cx="1390216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643747" y="6786295"/>
                <a:ext cx="213753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3939268" y="6786294"/>
                <a:ext cx="500019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645302" y="7257733"/>
                <a:ext cx="882595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192" r="1745" b="3711"/>
              <a:stretch/>
            </p:blipFill>
            <p:spPr>
              <a:xfrm>
                <a:off x="4765067" y="4977937"/>
                <a:ext cx="1881487" cy="2492181"/>
              </a:xfrm>
              <a:prstGeom prst="rect">
                <a:avLst/>
              </a:prstGeom>
            </p:spPr>
          </p:pic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707" r="-539" b="41904"/>
              <a:stretch/>
            </p:blipFill>
            <p:spPr>
              <a:xfrm>
                <a:off x="4663198" y="3702911"/>
                <a:ext cx="2041135" cy="1360575"/>
              </a:xfrm>
              <a:prstGeom prst="rect">
                <a:avLst/>
              </a:prstGeom>
            </p:spPr>
          </p:pic>
          <p:sp>
            <p:nvSpPr>
              <p:cNvPr id="31" name="직사각형 30"/>
              <p:cNvSpPr/>
              <p:nvPr/>
            </p:nvSpPr>
            <p:spPr>
              <a:xfrm>
                <a:off x="5023955" y="4794592"/>
                <a:ext cx="1319619" cy="16872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4865093" y="5460796"/>
                <a:ext cx="921537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6028640" y="5408884"/>
                <a:ext cx="557780" cy="22426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4827998" y="5898516"/>
                <a:ext cx="882595" cy="1723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4853532" y="6364829"/>
                <a:ext cx="1732888" cy="686189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37" name="직사각형 36"/>
            <p:cNvSpPr/>
            <p:nvPr/>
          </p:nvSpPr>
          <p:spPr>
            <a:xfrm>
              <a:off x="4823007" y="6251532"/>
              <a:ext cx="1688695" cy="25369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98127" y="5067833"/>
              <a:ext cx="1007082" cy="321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고객에게 보여지는 가맹점의 대표 번호</a:t>
              </a:r>
              <a:endParaRPr lang="ko-KR" altLang="en-US" sz="800" u="sng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8031106" y="859658"/>
            <a:ext cx="601801" cy="1690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 b="1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오른쪽 화살표 41"/>
          <p:cNvSpPr/>
          <p:nvPr/>
        </p:nvSpPr>
        <p:spPr>
          <a:xfrm>
            <a:off x="3534353" y="1442451"/>
            <a:ext cx="507178" cy="41301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9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오른쪽 화살표 42"/>
          <p:cNvSpPr/>
          <p:nvPr/>
        </p:nvSpPr>
        <p:spPr>
          <a:xfrm>
            <a:off x="5506591" y="1442451"/>
            <a:ext cx="507178" cy="41301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오른쪽 화살표 43"/>
          <p:cNvSpPr/>
          <p:nvPr/>
        </p:nvSpPr>
        <p:spPr>
          <a:xfrm>
            <a:off x="7471772" y="1442451"/>
            <a:ext cx="507178" cy="41301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11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6" name="오른쪽 화살표 45"/>
          <p:cNvSpPr/>
          <p:nvPr/>
        </p:nvSpPr>
        <p:spPr>
          <a:xfrm>
            <a:off x="37318" y="4786411"/>
            <a:ext cx="507178" cy="41301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55869" y="3202178"/>
            <a:ext cx="5253116" cy="3365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승인 요청 후 담당자가 확인 후 결과를 등록된 휴대전화 번호로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SMS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안내</a:t>
            </a: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QR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키트는 가맹점 승인 후 제작에 들어가며 제작 후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 후 수령 가능</a:t>
            </a: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스마트 폰 화면으로는 바로 사용 가능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가맹점 모드로 전환 후 확인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결제 방법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매장 내 설치된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QR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코드를 소비자 휴대폰으로 인식한 뒤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금액을 입력하여 결제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결제 결과는 소비자와 가맹점주에게 </a:t>
            </a:r>
            <a:r>
              <a:rPr lang="en-US" altLang="ko-KR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APP PUSH</a:t>
            </a:r>
            <a:r>
              <a:rPr lang="ko-KR" altLang="en-US" sz="1100" u="sng" dirty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알림</a:t>
            </a:r>
            <a:endParaRPr lang="en-US" altLang="ko-KR" sz="1100" u="sng" dirty="0" smtClean="0">
              <a:latin typeface="HY헤드라인M" panose="02030600000101010101" pitchFamily="18" charset="-127"/>
              <a:ea typeface="HY헤드라인M" panose="02030600000101010101" pitchFamily="18" charset="-127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결제 취소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가맹점 </a:t>
            </a:r>
            <a:r>
              <a:rPr lang="ko-KR" altLang="en-US" sz="11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메인의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[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결제취소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]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메뉴를 통해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고객의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QR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코드를 스캔 하면 고객의 결제 내역을 조회하여 취소 할 항목 선택 가능 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단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이미 가맹점 환전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정산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)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을 진행하여 결제 취소할 금액을 충분히 보유하고 있지 않은 경우는 고객에게 직접 현금 환불 진행을 원칙으로 함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부분 결제 취소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결제 취소는 결제건 전체만 가능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.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결제 취소 후 재 결제</a:t>
            </a: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가맹점 직원을 등록하여 결제 내역 확인</a:t>
            </a:r>
            <a:r>
              <a:rPr lang="en-US" altLang="ko-KR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00" u="sng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취소는 가능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하지만 계좌입금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환전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및 가맹점 정보 수정은 가맹점주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대표자</a:t>
            </a:r>
            <a:r>
              <a:rPr lang="en-US" altLang="ko-KR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 처리 가능</a:t>
            </a:r>
            <a:endParaRPr lang="en-US" altLang="ko-KR" sz="1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공주페이 고객센터 연락처 </a:t>
            </a:r>
            <a:r>
              <a:rPr lang="en-US" altLang="ko-KR" sz="11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840-8282 / 840-8321 </a:t>
            </a:r>
            <a:r>
              <a:rPr lang="ko-KR" altLang="en-US" sz="1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026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217</Words>
  <Application>Microsoft Office PowerPoint</Application>
  <PresentationFormat>A4 용지(210x297mm)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16</cp:revision>
  <cp:lastPrinted>2019-09-25T06:09:53Z</cp:lastPrinted>
  <dcterms:created xsi:type="dcterms:W3CDTF">2019-08-13T05:06:08Z</dcterms:created>
  <dcterms:modified xsi:type="dcterms:W3CDTF">2019-10-24T06:49:06Z</dcterms:modified>
</cp:coreProperties>
</file>